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3" r:id="rId4"/>
    <p:sldId id="265" r:id="rId5"/>
    <p:sldId id="261" r:id="rId6"/>
    <p:sldId id="266" r:id="rId7"/>
    <p:sldId id="267" r:id="rId8"/>
    <p:sldId id="268" r:id="rId9"/>
    <p:sldId id="269" r:id="rId10"/>
    <p:sldId id="258" r:id="rId11"/>
    <p:sldId id="257" r:id="rId12"/>
    <p:sldId id="259" r:id="rId13"/>
    <p:sldId id="260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17A01-3CC4-4FEB-9D82-BBD47E4EF1A8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24E7D-1053-497F-9A63-FAAD0369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7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24E7D-1053-497F-9A63-FAAD03690D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lacca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s://en.wikipedia.org/wiki/Kedah" TargetMode="External"/><Relationship Id="rId7" Type="http://schemas.openxmlformats.org/officeDocument/2006/relationships/hyperlink" Target="https://en.wikipedia.org/wiki/Negeri_Sembilan" TargetMode="External"/><Relationship Id="rId12" Type="http://schemas.openxmlformats.org/officeDocument/2006/relationships/hyperlink" Target="https://en.wikipedia.org/wiki/Kelantan" TargetMode="External"/><Relationship Id="rId2" Type="http://schemas.openxmlformats.org/officeDocument/2006/relationships/hyperlink" Target="https://en.wikipedia.org/wiki/Perl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elangor" TargetMode="External"/><Relationship Id="rId11" Type="http://schemas.openxmlformats.org/officeDocument/2006/relationships/hyperlink" Target="https://en.wikipedia.org/wiki/Terengganu" TargetMode="External"/><Relationship Id="rId5" Type="http://schemas.openxmlformats.org/officeDocument/2006/relationships/hyperlink" Target="https://en.wikipedia.org/wiki/Perak" TargetMode="External"/><Relationship Id="rId10" Type="http://schemas.openxmlformats.org/officeDocument/2006/relationships/hyperlink" Target="https://en.wikipedia.org/wiki/Pahang" TargetMode="External"/><Relationship Id="rId4" Type="http://schemas.openxmlformats.org/officeDocument/2006/relationships/hyperlink" Target="https://en.wikipedia.org/wiki/Penang" TargetMode="External"/><Relationship Id="rId9" Type="http://schemas.openxmlformats.org/officeDocument/2006/relationships/hyperlink" Target="https://en.wikipedia.org/wiki/Joho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laysia Flag PNG | 3D Transparent Flags - MTC TUTORI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851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Map of malaysia Royalty Free Vector Image - Vecto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7625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40 stunning free photos of Malaysia - ASEAN 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40 stunning free photos of Malaysia - ASEAN 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7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Working-Hours-img-mi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8-hours-clock-sign-icon-service-opening-hours-work-time-or-delivery-service-time-symbol-illustration-isolated-on-white-background-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esktop\8_1552130056_725x7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3523"/>
            <a:ext cx="5087462" cy="395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69380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0" y="44196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Basic Salary </a:t>
            </a:r>
            <a:endParaRPr lang="en-US" b="1" dirty="0"/>
          </a:p>
        </p:txBody>
      </p:sp>
      <p:sp>
        <p:nvSpPr>
          <p:cNvPr id="5" name="Right Arrow 4"/>
          <p:cNvSpPr/>
          <p:nvPr/>
        </p:nvSpPr>
        <p:spPr>
          <a:xfrm>
            <a:off x="2895600" y="4876800"/>
            <a:ext cx="685800" cy="425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92" y="3810000"/>
            <a:ext cx="3236343" cy="23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r>
              <a:rPr lang="en-US" dirty="0" smtClean="0"/>
              <a:t>On Normal Days                         Salary * 1.5</a:t>
            </a:r>
          </a:p>
          <a:p>
            <a:r>
              <a:rPr lang="en-US" dirty="0" smtClean="0"/>
              <a:t>On Sundays/rest days               Salary * 2.0</a:t>
            </a:r>
          </a:p>
          <a:p>
            <a:r>
              <a:rPr lang="en-US" dirty="0" smtClean="0"/>
              <a:t>On public holidays                     Salary * 3.0</a:t>
            </a:r>
            <a:endParaRPr lang="en-US" dirty="0"/>
          </a:p>
        </p:txBody>
      </p:sp>
      <p:pic>
        <p:nvPicPr>
          <p:cNvPr id="1026" name="Picture 2" descr="C:\Users\acer\Desktop\Overt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"/>
            <a:ext cx="47349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724400" y="34290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724400" y="40386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724400" y="45720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Pictures\Screenshots\Screenshot (7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956832" cy="24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7816" y="2438754"/>
            <a:ext cx="8275184" cy="426684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1. The National Day</a:t>
            </a:r>
            <a:br>
              <a:rPr lang="en-US" sz="3200" b="1" dirty="0" smtClean="0"/>
            </a:br>
            <a:r>
              <a:rPr lang="en-US" sz="3200" b="1" dirty="0" smtClean="0"/>
              <a:t>2. The Birthday of Yang di-</a:t>
            </a:r>
            <a:r>
              <a:rPr lang="en-US" sz="3200" b="1" dirty="0" err="1" smtClean="0"/>
              <a:t>Pertuan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Agong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3. Birthday of ruler of the state</a:t>
            </a:r>
            <a:br>
              <a:rPr lang="en-US" sz="3200" b="1" dirty="0" smtClean="0"/>
            </a:br>
            <a:r>
              <a:rPr lang="en-US" sz="3200" b="1" dirty="0" smtClean="0"/>
              <a:t>4. </a:t>
            </a:r>
            <a:r>
              <a:rPr lang="en-US" sz="3200" b="1" dirty="0" err="1" smtClean="0"/>
              <a:t>Labour</a:t>
            </a:r>
            <a:r>
              <a:rPr lang="en-US" sz="3200" b="1" dirty="0" smtClean="0"/>
              <a:t> day</a:t>
            </a:r>
            <a:br>
              <a:rPr lang="en-US" sz="3200" b="1" dirty="0" smtClean="0"/>
            </a:br>
            <a:r>
              <a:rPr lang="en-US" sz="3200" b="1" dirty="0" smtClean="0"/>
              <a:t>5. Chinese New Year – 2 days</a:t>
            </a:r>
            <a:br>
              <a:rPr lang="en-US" sz="3200" b="1" dirty="0" smtClean="0"/>
            </a:br>
            <a:r>
              <a:rPr lang="en-US" sz="3200" b="1" dirty="0" smtClean="0"/>
              <a:t>6. </a:t>
            </a:r>
            <a:r>
              <a:rPr lang="en-US" sz="3200" b="1" dirty="0" err="1" smtClean="0"/>
              <a:t>Hari</a:t>
            </a:r>
            <a:r>
              <a:rPr lang="en-US" sz="3200" b="1" dirty="0" smtClean="0"/>
              <a:t> Raya </a:t>
            </a:r>
            <a:r>
              <a:rPr lang="en-US" sz="3200" b="1" dirty="0" err="1" smtClean="0"/>
              <a:t>Puasa</a:t>
            </a:r>
            <a:r>
              <a:rPr lang="en-US" sz="3200" b="1" dirty="0" smtClean="0"/>
              <a:t> – 2 days</a:t>
            </a:r>
            <a:br>
              <a:rPr lang="en-US" sz="3200" b="1" dirty="0" smtClean="0"/>
            </a:br>
            <a:r>
              <a:rPr lang="en-US" sz="3200" b="1" dirty="0" smtClean="0"/>
              <a:t>7. Malaysia Day – 1 day</a:t>
            </a:r>
            <a:br>
              <a:rPr lang="en-US" sz="3200" b="1" dirty="0" smtClean="0"/>
            </a:br>
            <a:r>
              <a:rPr lang="en-US" sz="3200" b="1" dirty="0" smtClean="0"/>
              <a:t>8. </a:t>
            </a:r>
            <a:r>
              <a:rPr lang="en-US" sz="3200" b="1" dirty="0" err="1" smtClean="0"/>
              <a:t>Deepawali</a:t>
            </a:r>
            <a:r>
              <a:rPr lang="en-US" sz="3200" b="1" dirty="0" smtClean="0"/>
              <a:t> – 1 day</a:t>
            </a:r>
            <a:br>
              <a:rPr lang="en-US" sz="3200" b="1" dirty="0" smtClean="0"/>
            </a:br>
            <a:r>
              <a:rPr lang="en-US" sz="3200" b="1" dirty="0" smtClean="0"/>
              <a:t>9. Christmas day - 1 day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830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458200" cy="3429000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First 2 Years of Service		 	– 8 days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2 to 5 Years of Service 			– 12 days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More than 5 years of service 		– 16 days</a:t>
            </a:r>
            <a:endParaRPr lang="en-US" dirty="0"/>
          </a:p>
        </p:txBody>
      </p:sp>
      <p:pic>
        <p:nvPicPr>
          <p:cNvPr id="4098" name="Picture 2" descr="C:\Users\acer\Desktop\iStock-800296272-678x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257800" cy="295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b="1" dirty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371600"/>
            <a:ext cx="3505200" cy="5486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b="1" dirty="0" smtClean="0"/>
              <a:t>Peninsular Malaysia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2"/>
              </a:rPr>
              <a:t>Perlis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3" tooltip="Kedah"/>
              </a:rPr>
              <a:t>Kedah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4" tooltip="Penang"/>
              </a:rPr>
              <a:t>Penang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5" tooltip="Perak"/>
              </a:rPr>
              <a:t>Perak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6" tooltip="Selangor"/>
              </a:rPr>
              <a:t>Selangor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>
                <a:hlinkClick r:id="rId7" tooltip="Negeri Sembilan"/>
              </a:rPr>
              <a:t>Negeri</a:t>
            </a:r>
            <a:r>
              <a:rPr lang="en-US" dirty="0">
                <a:hlinkClick r:id="rId7" tooltip="Negeri Sembilan"/>
              </a:rPr>
              <a:t> Sembilan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8" tooltip="Malacca"/>
              </a:rPr>
              <a:t>Malacca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9" tooltip="Johor"/>
              </a:rPr>
              <a:t>Johor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10" tooltip="Pahang"/>
              </a:rPr>
              <a:t>Pahang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11" tooltip="Terengganu"/>
              </a:rPr>
              <a:t>Terengganu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12" tooltip="Kelantan"/>
              </a:rPr>
              <a:t>Kelantan</a:t>
            </a:r>
            <a:endParaRPr lang="en-US" dirty="0"/>
          </a:p>
          <a:p>
            <a:endParaRPr lang="en-US" dirty="0"/>
          </a:p>
        </p:txBody>
      </p:sp>
      <p:pic>
        <p:nvPicPr>
          <p:cNvPr id="10242" name="Picture 2" descr="C:\Users\acer\Pictures\Screenshots\Screenshot (83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219200"/>
            <a:ext cx="565021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1143000"/>
          </a:xfrm>
        </p:spPr>
        <p:txBody>
          <a:bodyPr/>
          <a:lstStyle/>
          <a:p>
            <a:r>
              <a:rPr lang="en-US" dirty="0"/>
              <a:t>Malaysian Borneo</a:t>
            </a:r>
          </a:p>
        </p:txBody>
      </p:sp>
      <p:pic>
        <p:nvPicPr>
          <p:cNvPr id="9218" name="Picture 2" descr="C:\Users\acer\Desktop\1211born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23950"/>
            <a:ext cx="4762500" cy="542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en-US" b="1" dirty="0" smtClean="0"/>
              <a:t>Capital</a:t>
            </a:r>
            <a:endParaRPr lang="en-US" dirty="0"/>
          </a:p>
        </p:txBody>
      </p:sp>
      <p:pic>
        <p:nvPicPr>
          <p:cNvPr id="11266" name="Picture 2" descr="C:\Users\acer\Desktop\maxresdefaul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1999"/>
            <a:ext cx="92202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1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Currency of Malaysia</a:t>
            </a:r>
            <a:endParaRPr lang="en-US" dirty="0"/>
          </a:p>
        </p:txBody>
      </p:sp>
      <p:pic>
        <p:nvPicPr>
          <p:cNvPr id="3074" name="Picture 2" descr="C:\Users\acer\Pictures\Screenshots\Screenshot (7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3" y="1447800"/>
            <a:ext cx="793271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Language - </a:t>
            </a:r>
            <a:r>
              <a:rPr lang="en-US" dirty="0" err="1" smtClean="0"/>
              <a:t>Malayu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Common Phrases and translation:</a:t>
            </a:r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90121"/>
              </p:ext>
            </p:extLst>
          </p:nvPr>
        </p:nvGraphicFramePr>
        <p:xfrm>
          <a:off x="76200" y="1219200"/>
          <a:ext cx="8991600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3400"/>
                <a:gridCol w="4648200"/>
              </a:tblGrid>
              <a:tr h="402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effectLst/>
                        </a:rPr>
                        <a:t>Hello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effectLst/>
                        </a:rPr>
                        <a:t>Hallo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</a:tr>
              <a:tr h="402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Welcome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Selamatdatang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</a:tr>
              <a:tr h="402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Good bye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 err="1">
                          <a:effectLst/>
                        </a:rPr>
                        <a:t>Selamatjalan</a:t>
                      </a:r>
                      <a:r>
                        <a:rPr lang="en-US" sz="2000" dirty="0">
                          <a:effectLst/>
                        </a:rPr>
                        <a:t>/ </a:t>
                      </a:r>
                      <a:r>
                        <a:rPr lang="en-US" sz="2000" dirty="0" err="1">
                          <a:effectLst/>
                        </a:rPr>
                        <a:t>selamattinggal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</a:tr>
              <a:tr h="402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See you again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 err="1">
                          <a:effectLst/>
                        </a:rPr>
                        <a:t>Jumpalagi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</a:tr>
              <a:tr h="402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Yes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 err="1">
                          <a:effectLst/>
                        </a:rPr>
                        <a:t>Ya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</a:tr>
              <a:tr h="402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No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Tidak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</a:tr>
              <a:tr h="402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Thank you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TerimaKasih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</a:tr>
              <a:tr h="402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How are you?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Apakhabar?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</a:tr>
              <a:tr h="402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I'm fine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Khabarbaik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</a:tr>
              <a:tr h="402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Please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Sila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</a:tr>
              <a:tr h="402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My name is.....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Namasayaialah…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</a:tr>
              <a:tr h="402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Can you speak Bahasa Malaysia?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 err="1">
                          <a:effectLst/>
                        </a:rPr>
                        <a:t>BolehcakapMlayu</a:t>
                      </a: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</a:tr>
              <a:tr h="402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I don’t understand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>
                          <a:effectLst/>
                        </a:rPr>
                        <a:t>Sayatidakfaham</a:t>
                      </a:r>
                      <a:endParaRPr lang="en-US" sz="200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</a:tr>
              <a:tr h="402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effectLst/>
                        </a:rPr>
                        <a:t>Help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 err="1">
                          <a:effectLst/>
                        </a:rPr>
                        <a:t>Tolong</a:t>
                      </a:r>
                      <a:endParaRPr lang="en-US" sz="2000" dirty="0">
                        <a:effectLst/>
                        <a:latin typeface="Calibri"/>
                        <a:ea typeface="MS Mincho"/>
                        <a:cs typeface="Mangal"/>
                      </a:endParaRPr>
                    </a:p>
                  </a:txBody>
                  <a:tcPr marL="19050" marR="1905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9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Ethnic Diversity</a:t>
            </a:r>
            <a:endParaRPr lang="en-US" dirty="0"/>
          </a:p>
        </p:txBody>
      </p:sp>
      <p:pic>
        <p:nvPicPr>
          <p:cNvPr id="6146" name="Picture 2" descr="C:\Users\acer\Downloads\Various-ethnic-groups-in-Malay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905000"/>
            <a:ext cx="42862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cer\Pictures\Screenshots\Screenshot (8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857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3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Religion</a:t>
            </a:r>
            <a:endParaRPr lang="en-US" dirty="0"/>
          </a:p>
        </p:txBody>
      </p:sp>
      <p:pic>
        <p:nvPicPr>
          <p:cNvPr id="7170" name="Picture 2" descr="C:\Users\acer\Pictures\Screenshots\Screenshot (8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Cuisine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 </a:t>
            </a:r>
            <a:r>
              <a:rPr lang="en-US" dirty="0" err="1"/>
              <a:t>nasi</a:t>
            </a:r>
            <a:r>
              <a:rPr lang="en-US" dirty="0"/>
              <a:t> </a:t>
            </a:r>
            <a:r>
              <a:rPr lang="en-US" dirty="0" err="1" smtClean="0"/>
              <a:t>campur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nasi</a:t>
            </a:r>
            <a:r>
              <a:rPr lang="en-US" dirty="0"/>
              <a:t> </a:t>
            </a:r>
            <a:r>
              <a:rPr lang="en-US" dirty="0" err="1" smtClean="0"/>
              <a:t>lemak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Satay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laksa</a:t>
            </a:r>
            <a:endParaRPr lang="en-US" dirty="0"/>
          </a:p>
        </p:txBody>
      </p:sp>
      <p:pic>
        <p:nvPicPr>
          <p:cNvPr id="8194" name="Picture 2" descr="C:\Users\acer\Desktop\1200px-Made's_Warung_Nasi_Camp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69" y="1604683"/>
            <a:ext cx="155193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cer\Desktop\Nasi_lemak_on_banana_le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6683"/>
            <a:ext cx="1551931" cy="116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cer\Desktop\chicken-satay-thum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1828800" cy="12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cer\Desktop\easy-laksa-with-shredded-chicken-5-ffeae6f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11712"/>
            <a:ext cx="168136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115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Mangal</vt:lpstr>
      <vt:lpstr>MS Mincho</vt:lpstr>
      <vt:lpstr>Wingdings</vt:lpstr>
      <vt:lpstr>Office Theme</vt:lpstr>
      <vt:lpstr>PowerPoint Presentation</vt:lpstr>
      <vt:lpstr>Geography</vt:lpstr>
      <vt:lpstr>Malaysian Borneo</vt:lpstr>
      <vt:lpstr>Capital</vt:lpstr>
      <vt:lpstr>Currency of Malaysia</vt:lpstr>
      <vt:lpstr>Language - Malayu</vt:lpstr>
      <vt:lpstr>Ethnic Diversity</vt:lpstr>
      <vt:lpstr>Religion</vt:lpstr>
      <vt:lpstr>Cuisine</vt:lpstr>
      <vt:lpstr>PowerPoint Presentation</vt:lpstr>
      <vt:lpstr>Basic Salary </vt:lpstr>
      <vt:lpstr>PowerPoint Presentation</vt:lpstr>
      <vt:lpstr>1. The National Day 2. The Birthday of Yang di-Pertuan Agong 3. Birthday of ruler of the state 4. Labour day 5. Chinese New Year – 2 days 6. Hari Raya Puasa – 2 days 7. Malaysia Day – 1 day 8. Deepawali – 1 day 9. Christmas day - 1 day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 thapa</dc:creator>
  <cp:lastModifiedBy>Microsoft account</cp:lastModifiedBy>
  <cp:revision>37</cp:revision>
  <dcterms:created xsi:type="dcterms:W3CDTF">2006-08-16T00:00:00Z</dcterms:created>
  <dcterms:modified xsi:type="dcterms:W3CDTF">2025-07-29T09:58:27Z</dcterms:modified>
</cp:coreProperties>
</file>