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63" r:id="rId4"/>
    <p:sldId id="265" r:id="rId5"/>
    <p:sldId id="261" r:id="rId6"/>
    <p:sldId id="266" r:id="rId7"/>
    <p:sldId id="267" r:id="rId8"/>
    <p:sldId id="268" r:id="rId9"/>
    <p:sldId id="269" r:id="rId10"/>
    <p:sldId id="258" r:id="rId11"/>
    <p:sldId id="257" r:id="rId12"/>
    <p:sldId id="259" r:id="rId13"/>
    <p:sldId id="260" r:id="rId14"/>
    <p:sldId id="26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37F1D-B4CE-424C-A0D0-2D4EE4B63275}" type="datetimeFigureOut">
              <a:rPr lang="en-US" smtClean="0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5E4331-6B4F-48D9-BD0B-A554E43D4C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BDF9A-F74B-483D-9532-44FE39F44226}" type="datetimeFigureOut">
              <a:rPr lang="en-US" smtClean="0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A8106-F4A3-4819-B0D0-D4E912926C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354999-B57C-4B5B-974F-BEC050CA8ED6}" type="datetimeFigureOut">
              <a:rPr lang="en-US" smtClean="0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36467-43D7-4DF4-9BA5-EF4D41CA7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E4D9D-2386-40DA-835A-57F7BFAD0451}" type="datetimeFigureOut">
              <a:rPr lang="en-US" smtClean="0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5F1E3-0545-4ED6-9D63-24D8228FE3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971D36-D0A1-44E2-92F2-C82121B80746}" type="datetimeFigureOut">
              <a:rPr lang="en-US" smtClean="0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3C833-0C21-4A3A-84BE-AF34A1249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7C539F-4F3C-423D-8D1F-F6D5E911A03C}" type="datetimeFigureOut">
              <a:rPr lang="en-US" smtClean="0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3FE6E-17C1-4EBC-A112-6CE326A12C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263F07-2DC2-4B9C-AE05-1DEDF9C7CFF0}" type="datetimeFigureOut">
              <a:rPr lang="en-US" smtClean="0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24348-38C9-43CC-8032-EFD7C9C00A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D9F63-7357-4774-8A13-BD3E6869B8CE}" type="datetimeFigureOut">
              <a:rPr lang="en-US" smtClean="0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82630-2889-4615-ADBC-EF449DD984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79F39-BF58-46FC-B89B-794F89EC1C34}" type="datetimeFigureOut">
              <a:rPr lang="en-US" smtClean="0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AAE84-BADE-4E29-9068-F99C8D87D2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68F12-B324-402C-B235-B8FFC90E70C0}" type="datetimeFigureOut">
              <a:rPr lang="en-US" smtClean="0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49E05-8370-4D76-9C31-DBFA2B832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CD43E3-B900-4BFB-A166-17044CB707F2}" type="datetimeFigureOut">
              <a:rPr lang="en-US" smtClean="0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9D50F-8AE7-440B-8EAF-672E420228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2B7B5188-A3DB-4B76-B23E-A94038CC271C}" type="datetimeFigureOut">
              <a:rPr lang="en-US" smtClean="0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324370-5E40-4BE8-99EA-D434AE50DB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lacca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en.wikipedia.org/wiki/Kedah" TargetMode="External"/><Relationship Id="rId7" Type="http://schemas.openxmlformats.org/officeDocument/2006/relationships/hyperlink" Target="https://en.wikipedia.org/wiki/Negeri_Sembilan" TargetMode="External"/><Relationship Id="rId12" Type="http://schemas.openxmlformats.org/officeDocument/2006/relationships/hyperlink" Target="https://en.wikipedia.org/wiki/Kelantan" TargetMode="External"/><Relationship Id="rId2" Type="http://schemas.openxmlformats.org/officeDocument/2006/relationships/hyperlink" Target="https://en.wikipedia.org/wiki/Perl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elangor" TargetMode="External"/><Relationship Id="rId11" Type="http://schemas.openxmlformats.org/officeDocument/2006/relationships/hyperlink" Target="https://en.wikipedia.org/wiki/Terengganu" TargetMode="External"/><Relationship Id="rId5" Type="http://schemas.openxmlformats.org/officeDocument/2006/relationships/hyperlink" Target="https://en.wikipedia.org/wiki/Perak" TargetMode="External"/><Relationship Id="rId10" Type="http://schemas.openxmlformats.org/officeDocument/2006/relationships/hyperlink" Target="https://en.wikipedia.org/wiki/Pahang" TargetMode="External"/><Relationship Id="rId4" Type="http://schemas.openxmlformats.org/officeDocument/2006/relationships/hyperlink" Target="https://en.wikipedia.org/wiki/Penang" TargetMode="External"/><Relationship Id="rId9" Type="http://schemas.openxmlformats.org/officeDocument/2006/relationships/hyperlink" Target="https://en.wikipedia.org/wiki/Joho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laysia Flag PNG | 3D Transparent Flags - MTC TUTOR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851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Map of malaysia Royalty Free Vector Image - Vecto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7625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6" descr="40 stunning free photos of Malaysia - ASEAN 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3" name="Picture 8" descr="40 stunning free photos of Malaysia - ASEAN 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Working-Hours-img-mi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Users\acer\Desktop\8-hours-clock-sign-icon-service-opening-hours-work-time-or-delivery-service-time-symbol-illustration-isolated-on-white-background-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acer\Desktop\8_1552130056_725x7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913"/>
            <a:ext cx="5087938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6942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acer\Desktop\maxresdefault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17950"/>
            <a:ext cx="522763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3"/>
          <p:cNvSpPr>
            <a:spLocks noGrp="1"/>
          </p:cNvSpPr>
          <p:nvPr>
            <p:ph type="title"/>
          </p:nvPr>
        </p:nvSpPr>
        <p:spPr>
          <a:xfrm>
            <a:off x="-76200" y="3935413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Basic Salary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819400" y="4343400"/>
            <a:ext cx="685800" cy="425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r>
              <a:rPr lang="en-US" smtClean="0"/>
              <a:t>On Normal Days                         Salary * 1.5</a:t>
            </a:r>
          </a:p>
          <a:p>
            <a:r>
              <a:rPr lang="en-US" smtClean="0"/>
              <a:t>On Sundays/rest days               Salary * 2.0</a:t>
            </a:r>
          </a:p>
          <a:p>
            <a:r>
              <a:rPr lang="en-US" smtClean="0"/>
              <a:t>On public holidays                     Salary * 3.0</a:t>
            </a:r>
          </a:p>
        </p:txBody>
      </p:sp>
      <p:pic>
        <p:nvPicPr>
          <p:cNvPr id="13315" name="Picture 2" descr="C:\Users\acer\Desktop\Over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7355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724400" y="34290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724400" y="40386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724400" y="45720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Pictures\Screenshots\Screenshot (7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9575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3"/>
          <p:cNvSpPr>
            <a:spLocks noGrp="1"/>
          </p:cNvSpPr>
          <p:nvPr>
            <p:ph type="title"/>
          </p:nvPr>
        </p:nvSpPr>
        <p:spPr>
          <a:xfrm>
            <a:off x="487363" y="2438400"/>
            <a:ext cx="8275637" cy="426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smtClean="0"/>
              <a:t>1. The National Day</a:t>
            </a:r>
            <a:br>
              <a:rPr lang="en-US" sz="3200" b="1" smtClean="0"/>
            </a:br>
            <a:r>
              <a:rPr lang="en-US" sz="3200" b="1" smtClean="0"/>
              <a:t>2. The Birthday of Yang di-Pertuan Agong</a:t>
            </a:r>
            <a:br>
              <a:rPr lang="en-US" sz="3200" b="1" smtClean="0"/>
            </a:br>
            <a:r>
              <a:rPr lang="en-US" sz="3200" b="1" smtClean="0"/>
              <a:t>3. Birthday of ruler of the state</a:t>
            </a:r>
            <a:br>
              <a:rPr lang="en-US" sz="3200" b="1" smtClean="0"/>
            </a:br>
            <a:r>
              <a:rPr lang="en-US" sz="3200" b="1" smtClean="0"/>
              <a:t>4. Labour day</a:t>
            </a:r>
            <a:br>
              <a:rPr lang="en-US" sz="3200" b="1" smtClean="0"/>
            </a:br>
            <a:r>
              <a:rPr lang="en-US" sz="3200" b="1" smtClean="0"/>
              <a:t>5. Chinese New Year – 2 days</a:t>
            </a:r>
            <a:br>
              <a:rPr lang="en-US" sz="3200" b="1" smtClean="0"/>
            </a:br>
            <a:r>
              <a:rPr lang="en-US" sz="3200" b="1" smtClean="0"/>
              <a:t>6. Hari Raya Puasa – 2 days</a:t>
            </a:r>
            <a:br>
              <a:rPr lang="en-US" sz="3200" b="1" smtClean="0"/>
            </a:br>
            <a:r>
              <a:rPr lang="en-US" sz="3200" b="1" smtClean="0"/>
              <a:t>7. Malaysia Day – 1 day</a:t>
            </a:r>
            <a:br>
              <a:rPr lang="en-US" sz="3200" b="1" smtClean="0"/>
            </a:br>
            <a:r>
              <a:rPr lang="en-US" sz="3200" b="1" smtClean="0"/>
              <a:t>8. Deepawali – 1 day</a:t>
            </a:r>
            <a:br>
              <a:rPr lang="en-US" sz="3200" b="1" smtClean="0"/>
            </a:br>
            <a:r>
              <a:rPr lang="en-US" sz="3200" b="1" smtClean="0"/>
              <a:t>9. Christmas day - 1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458200" cy="3429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mtClean="0"/>
              <a:t>First 2 Years of Service		 	– 8 days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mtClean="0"/>
              <a:t>2 to 5 Years of Service 			– 12 days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mtClean="0"/>
              <a:t>More than 5 years of service 		– 16 days</a:t>
            </a:r>
          </a:p>
        </p:txBody>
      </p:sp>
      <p:pic>
        <p:nvPicPr>
          <p:cNvPr id="15363" name="Picture 2" descr="C:\Users\acer\Desktop\iStock-800296272-678x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2578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b="1" smtClean="0"/>
              <a:t>Geography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371600"/>
            <a:ext cx="3505200" cy="54864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600" b="1" dirty="0" smtClean="0"/>
              <a:t>Peninsular Malaysia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hlinkClick r:id="rId2"/>
              </a:rPr>
              <a:t>Perlis</a:t>
            </a:r>
            <a:endParaRPr lang="en-US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hlinkClick r:id="rId3" tooltip="Kedah"/>
              </a:rPr>
              <a:t>Kedah</a:t>
            </a:r>
            <a:endParaRPr lang="en-US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hlinkClick r:id="rId4" tooltip="Penang"/>
              </a:rPr>
              <a:t>Penang</a:t>
            </a:r>
            <a:endParaRPr lang="en-US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hlinkClick r:id="rId5" tooltip="Perak"/>
              </a:rPr>
              <a:t>Perak</a:t>
            </a:r>
            <a:endParaRPr lang="en-US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hlinkClick r:id="rId6" tooltip="Selangor"/>
              </a:rPr>
              <a:t>Selangor</a:t>
            </a:r>
            <a:endParaRPr lang="en-US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err="1">
                <a:hlinkClick r:id="rId7" tooltip="Negeri Sembilan"/>
              </a:rPr>
              <a:t>Negeri</a:t>
            </a:r>
            <a:r>
              <a:rPr lang="en-US" dirty="0">
                <a:hlinkClick r:id="rId7" tooltip="Negeri Sembilan"/>
              </a:rPr>
              <a:t> Sembilan</a:t>
            </a:r>
            <a:endParaRPr lang="en-US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hlinkClick r:id="rId8" tooltip="Malacca"/>
              </a:rPr>
              <a:t>Malacca</a:t>
            </a:r>
            <a:endParaRPr lang="en-US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hlinkClick r:id="rId9" tooltip="Johor"/>
              </a:rPr>
              <a:t>Johor</a:t>
            </a:r>
            <a:endParaRPr lang="en-US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hlinkClick r:id="rId10" tooltip="Pahang"/>
              </a:rPr>
              <a:t>Pahang</a:t>
            </a:r>
            <a:endParaRPr lang="en-US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hlinkClick r:id="rId11" tooltip="Terengganu"/>
              </a:rPr>
              <a:t>Terengganu</a:t>
            </a:r>
            <a:endParaRPr lang="en-US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hlinkClick r:id="rId12" tooltip="Kelantan"/>
              </a:rPr>
              <a:t>Kelantan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6" name="Picture 2" descr="C:\Users\acer\Pictures\Screenshots\Screenshot (83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219200"/>
            <a:ext cx="56499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1143000"/>
          </a:xfrm>
        </p:spPr>
        <p:txBody>
          <a:bodyPr/>
          <a:lstStyle/>
          <a:p>
            <a:r>
              <a:rPr lang="en-US" smtClean="0"/>
              <a:t>Malaysian Borneo</a:t>
            </a:r>
          </a:p>
        </p:txBody>
      </p:sp>
      <p:pic>
        <p:nvPicPr>
          <p:cNvPr id="4099" name="Picture 2" descr="C:\Users\acer\Desktop\1211born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23950"/>
            <a:ext cx="4762500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b="1" smtClean="0"/>
              <a:t>Capital</a:t>
            </a:r>
            <a:endParaRPr lang="en-US" smtClean="0"/>
          </a:p>
        </p:txBody>
      </p:sp>
      <p:pic>
        <p:nvPicPr>
          <p:cNvPr id="5123" name="Picture 2" descr="C:\Users\acer\Desktop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0"/>
            <a:ext cx="9220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Currency of Malaysia</a:t>
            </a:r>
          </a:p>
        </p:txBody>
      </p:sp>
      <p:pic>
        <p:nvPicPr>
          <p:cNvPr id="6147" name="Picture 2" descr="C:\Users\acer\Pictures\Screenshots\Screenshot (7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447800"/>
            <a:ext cx="79327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229600" cy="1143000"/>
          </a:xfrm>
        </p:spPr>
        <p:txBody>
          <a:bodyPr/>
          <a:lstStyle/>
          <a:p>
            <a:r>
              <a:rPr lang="en-US" smtClean="0"/>
              <a:t>Language - Malayu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914400"/>
          </a:xfrm>
        </p:spPr>
        <p:txBody>
          <a:bodyPr/>
          <a:lstStyle/>
          <a:p>
            <a:r>
              <a:rPr lang="en-US" smtClean="0"/>
              <a:t>Common Phrases and translation:</a:t>
            </a:r>
          </a:p>
          <a:p>
            <a:endParaRPr lang="en-US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" y="1219200"/>
          <a:ext cx="8991600" cy="5973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3400"/>
                <a:gridCol w="4648200"/>
              </a:tblGrid>
              <a:tr h="426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effectLst/>
                        </a:rPr>
                        <a:t>Hello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effectLst/>
                        </a:rPr>
                        <a:t>Hallo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</a:tr>
              <a:tr h="426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Welcome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Selamatdatang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</a:tr>
              <a:tr h="426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Good bye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 err="1">
                          <a:effectLst/>
                        </a:rPr>
                        <a:t>Selamatjalan</a:t>
                      </a:r>
                      <a:r>
                        <a:rPr lang="en-US" sz="2000" dirty="0">
                          <a:effectLst/>
                        </a:rPr>
                        <a:t>/ </a:t>
                      </a:r>
                      <a:r>
                        <a:rPr lang="en-US" sz="2000" dirty="0" err="1">
                          <a:effectLst/>
                        </a:rPr>
                        <a:t>selamattinggal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</a:tr>
              <a:tr h="426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See you again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 err="1">
                          <a:effectLst/>
                        </a:rPr>
                        <a:t>Jumpalagi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</a:tr>
              <a:tr h="426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 err="1">
                          <a:effectLst/>
                        </a:rPr>
                        <a:t>Ya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</a:tr>
              <a:tr h="426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Tidak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</a:tr>
              <a:tr h="426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Thank you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TerimaKasih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</a:tr>
              <a:tr h="426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How are you?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Apakhabar?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</a:tr>
              <a:tr h="426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I'm fine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Khabarbaik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</a:tr>
              <a:tr h="426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Please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Sila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</a:tr>
              <a:tr h="426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My name is.....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Namasayaialah…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</a:tr>
              <a:tr h="426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Can you speak Bahasa Malaysia?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 err="1">
                          <a:effectLst/>
                        </a:rPr>
                        <a:t>BolehcakapMlayu</a:t>
                      </a: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</a:tr>
              <a:tr h="426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I don’t understand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Sayatidakfaham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</a:tr>
              <a:tr h="426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effectLst/>
                        </a:rPr>
                        <a:t>Help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 err="1">
                          <a:effectLst/>
                        </a:rPr>
                        <a:t>Tolong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098" marB="3809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Ethnic Diversity</a:t>
            </a:r>
            <a:endParaRPr lang="en-US" smtClean="0"/>
          </a:p>
        </p:txBody>
      </p:sp>
      <p:pic>
        <p:nvPicPr>
          <p:cNvPr id="8195" name="Picture 2" descr="C:\Users\acer\Downloads\Various-ethnic-groups-in-Malay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905000"/>
            <a:ext cx="4286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C:\Users\acer\Pictures\Screenshots\Screenshot (8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857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Religion</a:t>
            </a:r>
            <a:endParaRPr lang="en-US" smtClean="0"/>
          </a:p>
        </p:txBody>
      </p:sp>
      <p:pic>
        <p:nvPicPr>
          <p:cNvPr id="9219" name="Picture 2" descr="C:\Users\acer\Pictures\Screenshots\Screenshot (8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Cuisine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 </a:t>
            </a:r>
            <a:r>
              <a:rPr lang="en-US" dirty="0" err="1"/>
              <a:t>nasi</a:t>
            </a:r>
            <a:r>
              <a:rPr lang="en-US" dirty="0"/>
              <a:t> </a:t>
            </a:r>
            <a:r>
              <a:rPr lang="en-US" dirty="0" err="1" smtClean="0"/>
              <a:t>campur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nasi</a:t>
            </a:r>
            <a:r>
              <a:rPr lang="en-US" dirty="0"/>
              <a:t> </a:t>
            </a:r>
            <a:r>
              <a:rPr lang="en-US" dirty="0" err="1" smtClean="0"/>
              <a:t>lemak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 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Satay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laksa</a:t>
            </a:r>
            <a:endParaRPr lang="en-US" dirty="0"/>
          </a:p>
        </p:txBody>
      </p:sp>
      <p:pic>
        <p:nvPicPr>
          <p:cNvPr id="10244" name="Picture 2" descr="C:\Users\acer\Desktop\1200px-Made's_Warung_Nasi_Camp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160496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acer\Desktop\Nasi_lemak_on_banana_le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6963"/>
            <a:ext cx="155257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Users\acer\Desktop\chicken-satay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18288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C:\Users\acer\Desktop\easy-laksa-with-shredded-chicken-5-ffeae6f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11713"/>
            <a:ext cx="16811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180</TotalTime>
  <Words>114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Perspective</vt:lpstr>
      <vt:lpstr>PowerPoint Presentation</vt:lpstr>
      <vt:lpstr>Geography</vt:lpstr>
      <vt:lpstr>Malaysian Borneo</vt:lpstr>
      <vt:lpstr>Capital</vt:lpstr>
      <vt:lpstr>Currency of Malaysia</vt:lpstr>
      <vt:lpstr>Language - Malayu</vt:lpstr>
      <vt:lpstr>Ethnic Diversity</vt:lpstr>
      <vt:lpstr>Religion</vt:lpstr>
      <vt:lpstr>Cuisine</vt:lpstr>
      <vt:lpstr>PowerPoint Presentation</vt:lpstr>
      <vt:lpstr>Basic Salary </vt:lpstr>
      <vt:lpstr>PowerPoint Presentation</vt:lpstr>
      <vt:lpstr>1. The National Day 2. The Birthday of Yang di-Pertuan Agong 3. Birthday of ruler of the state 4. Labour day 5. Chinese New Year – 2 days 6. Hari Raya Puasa – 2 days 7. Malaysia Day – 1 day 8. Deepawali – 1 day 9. Christmas day - 1 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 thapa</dc:creator>
  <cp:lastModifiedBy>Windows User</cp:lastModifiedBy>
  <cp:revision>36</cp:revision>
  <dcterms:created xsi:type="dcterms:W3CDTF">2006-08-16T00:00:00Z</dcterms:created>
  <dcterms:modified xsi:type="dcterms:W3CDTF">2025-01-30T13:37:23Z</dcterms:modified>
</cp:coreProperties>
</file>